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E6FB0A-587D-4739-B25D-662CFB93B0A9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B8CC2C-B2D5-420E-B8C5-C0FC2520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343400"/>
            <a:ext cx="6172200" cy="2133600"/>
          </a:xfrm>
        </p:spPr>
        <p:txBody>
          <a:bodyPr>
            <a:normAutofit/>
          </a:bodyPr>
          <a:lstStyle/>
          <a:p>
            <a:pPr algn="ctr"/>
            <a:r>
              <a:rPr lang="en-US" sz="2100" b="0" i="1" dirty="0" smtClean="0">
                <a:solidFill>
                  <a:schemeClr val="accent1">
                    <a:lumMod val="50000"/>
                  </a:schemeClr>
                </a:solidFill>
              </a:rPr>
              <a:t>International Student Perspectives on Greek Life</a:t>
            </a:r>
          </a:p>
          <a:p>
            <a:pPr algn="ctr"/>
            <a:endParaRPr lang="en-US" sz="2200" b="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600" b="0" i="1" dirty="0" smtClean="0">
                <a:solidFill>
                  <a:schemeClr val="accent1">
                    <a:lumMod val="50000"/>
                  </a:schemeClr>
                </a:solidFill>
              </a:rPr>
              <a:t>Jordan </a:t>
            </a:r>
            <a:r>
              <a:rPr lang="en-US" sz="1600" b="0" i="1" dirty="0" err="1" smtClean="0">
                <a:solidFill>
                  <a:schemeClr val="accent1">
                    <a:lumMod val="50000"/>
                  </a:schemeClr>
                </a:solidFill>
              </a:rPr>
              <a:t>Troisi</a:t>
            </a:r>
            <a:endParaRPr lang="en-US" sz="1600" b="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600" b="0" i="1" dirty="0" smtClean="0">
                <a:solidFill>
                  <a:schemeClr val="accent1">
                    <a:lumMod val="50000"/>
                  </a:schemeClr>
                </a:solidFill>
              </a:rPr>
              <a:t>27 October 2012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2057400"/>
            <a:ext cx="5791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500" b="1" dirty="0" smtClean="0">
                <a:solidFill>
                  <a:schemeClr val="accent6">
                    <a:lumMod val="50000"/>
                  </a:schemeClr>
                </a:solidFill>
              </a:rPr>
              <a:t>From Greek to Global:</a:t>
            </a:r>
            <a:endParaRPr lang="en-US" sz="65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Before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coming to Ole Miss, what were your general perceptions of Greek Life?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lvl="0"/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Girls and guys living in separate houses,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having fake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sisters and fake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brothers, a sort of legacy</a:t>
            </a:r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General dismay at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the apparent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shallowness on both sides; particularly disgusted with the apparent homophobia / misogyny / social-class exclusion of fraternities </a:t>
            </a:r>
            <a:br>
              <a:rPr lang="en-US" sz="145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I thought they were popular and rich students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who had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a lot of parties and events, and they were very protective to each other and to the reputation of their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fraternity</a:t>
            </a:r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I associated Greek Life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in general with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social hierarchies and people of generally higher socio-economic status. I associated fraternities with ‘frat parties’ and sororities with superficial girls.</a:t>
            </a:r>
          </a:p>
          <a:p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Things reserved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only to some people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, almost secret and very elitist, not everyone could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gain access.</a:t>
            </a:r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 the French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fraternities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are often associated with polemics and scandals (parties, hazing…). We don’t have anything like Greek Life in France, so the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media only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talks about it when something horrible has happened. It doesn’t 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present a </a:t>
            </a:r>
            <a:r>
              <a:rPr lang="en-US" sz="1450" dirty="0">
                <a:solidFill>
                  <a:schemeClr val="accent2">
                    <a:lumMod val="50000"/>
                  </a:schemeClr>
                </a:solidFill>
              </a:rPr>
              <a:t>good opinion of fraternities and sororities</a:t>
            </a:r>
            <a:r>
              <a:rPr lang="en-US" sz="145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145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Before coming to Ole Miss, what did you think was the main purpose of Greek Life at American colleges and universities?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 way to have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friends and connections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work in the future.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thought the groups were meant to be academic/philanthropic in principle, but assumed the main reason now for participating in Greek life is to meet people from similar backgrounds and to party.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 thought the purpose of Greek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life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was for social purposes and I didn’t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realize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that the fraternities and sororities were so large so I presumed that all the members lived in the houses.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thought that Greek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life was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supposed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to create links, to collect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information, and to be able to enter the job market with connections.  Also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to have alumni stuff after.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Partying? No, seriously, I thought the main purpose was for new students to meet people and have a group of friends with the same traditions,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opinions, essentially the students in Greek life only wanted to be around those like them.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Before coming to Ole Miss, where did you get most of your information regarding fraternities and sororities in the United States?</a:t>
            </a:r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American novels and TV show (Greek, Gossip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Girl, etc.).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Honestly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in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movies. - American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Pie, Butterfly Effect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,among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others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Hollywood movies/clichés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returning students at my home institution who had been abroad the previous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year.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didn’t know much about them, just what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 saw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 the movies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Honestly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 didn’t know that much about them, it wasn’t really one of the first things I thought about when applying to an American University. However, what I did know I found out from movies and TV shows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Movies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experiences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of other French students in the 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 heard about Greek Life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 talked to American friends I met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 home(none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of them belonged to a fraternity or a sorority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Have any of these prior perspectives changed since you arrived at Ole Miss and have interacted with fraternity men and sorority women?</a:t>
            </a:r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Not really.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 just think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that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all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of these Greek things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seem very hypocritical.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Yes, to some degree: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 was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unaware that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sororities were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as involved in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philanthropy as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they are.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 haven’t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met many frat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guys; however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, from being an observer at frat parties I feel I was right to assume pretty widespread misogyny and general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inconsiderate and selfish behavior.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 think the same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now as I did before; they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are as I thought they were (using connections to get jobs and having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parties, not much else).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 think the fraternity and sorority members are actually pretty similar to what I expected. Most of them tend to be quite rich. However, I am quite surprised at how segregated they are (they consist of mostly if not all white members).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Not a lot.  Greek life seems based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on the sharing of experiences and based on common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interest. 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Not really… Some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of them can be really religious, I didn’t know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that.  I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also thought these people were like recognizable from the “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non-Greek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life” students, but actually they all look the same.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What is your most memorable experience thus far related to Greek Life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</a:rPr>
              <a:t>(this could be an interaction with a Greek student, a function that one of the groups held, a philanthropy event, etc.) at </a:t>
            </a: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</a:rPr>
              <a:t>Ole Miss?</a:t>
            </a:r>
            <a:endParaRPr 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lvl="0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 party, of course… I can't remember the name of the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frat though.  All that I really remember was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that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the house was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miserable and I would never want to live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there.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The frat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parties.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It was during a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volleyball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tournament, when my team with International Students beat the former champions, a team from a Fraternity, and they got really mad about losing, because they wanted to keep the status of champions for their Frat. For us, it was just fun, but for them was a matter of reputation, status and respect.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Parties, that is about it.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My first frat party – very crazy!</a:t>
            </a:r>
          </a:p>
          <a:p>
            <a:pPr>
              <a:buNone/>
            </a:pP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Almost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nothing…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these girls came to speak about their sorority and why God was so important in their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lives.  This was very different for me.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 just remember being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interested in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their conviction…we don’t really have this kind of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religious conversation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French schools.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2590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i="1" dirty="0" smtClean="0"/>
              <a:t>Intentional interactions with students, especially international students, can reinforce stereotypes or diffuse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2">
      <a:majorFont>
        <a:latin typeface="Palatino Linotype"/>
        <a:ea typeface=""/>
        <a:cs typeface=""/>
      </a:majorFont>
      <a:minorFont>
        <a:latin typeface="Georgia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1425</TotalTime>
  <Words>331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PowerPoint Presentation</vt:lpstr>
      <vt:lpstr>Before coming to Ole Miss, what were your general perceptions of Greek Life?</vt:lpstr>
      <vt:lpstr>Before coming to Ole Miss, what did you think was the main purpose of Greek Life at American colleges and universities?</vt:lpstr>
      <vt:lpstr>Before coming to Ole Miss, where did you get most of your information regarding fraternities and sororities in the United States?</vt:lpstr>
      <vt:lpstr>Have any of these prior perspectives changed since you arrived at Ole Miss and have interacted with fraternity men and sorority women?</vt:lpstr>
      <vt:lpstr>What is your most memorable experience thus far related to Greek Life (this could be an interaction with a Greek student, a function that one of the groups held, a philanthropy event, etc.) at Ole Miss?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Greek to Global:</dc:title>
  <dc:creator>Jordan</dc:creator>
  <cp:lastModifiedBy>Stace Sievert</cp:lastModifiedBy>
  <cp:revision>6</cp:revision>
  <dcterms:created xsi:type="dcterms:W3CDTF">2012-10-26T16:10:44Z</dcterms:created>
  <dcterms:modified xsi:type="dcterms:W3CDTF">2012-10-29T12:37:18Z</dcterms:modified>
</cp:coreProperties>
</file>